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handoutMasterIdLst>
    <p:handoutMasterId r:id="rId7"/>
  </p:handoutMasterIdLst>
  <p:sldIdLst>
    <p:sldId id="260" r:id="rId2"/>
    <p:sldId id="259" r:id="rId3"/>
    <p:sldId id="257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43"/>
  </p:normalViewPr>
  <p:slideViewPr>
    <p:cSldViewPr snapToGrid="0" snapToObjects="1">
      <p:cViewPr>
        <p:scale>
          <a:sx n="70" d="100"/>
          <a:sy n="70" d="100"/>
        </p:scale>
        <p:origin x="2368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50AF-FB20-7549-8EBD-91871A75589D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32590-6358-5E4A-9579-8F9BBAA1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12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7239"/>
            <a:ext cx="12191998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295009" y="-993763"/>
            <a:ext cx="12567043" cy="278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27648"/>
            <a:ext cx="12192000" cy="53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880197" y="822158"/>
            <a:ext cx="7403380" cy="11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96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Chris </a:t>
            </a:r>
            <a:r>
              <a:rPr lang="en-US" dirty="0" err="1" smtClean="0"/>
              <a:t>Sheldrick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 2 - ChrisSheldrick_2017G-480p-n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dxamstelveen-2018" id="{F0191121-869C-FD45-BBDC-C820C6FC9C87}" vid="{0637F1E7-961D-7E47-903B-C3A1A9F3C3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2</Words>
  <Application>Microsoft Macintosh PowerPoint</Application>
  <PresentationFormat>Widescreen</PresentationFormat>
  <Paragraphs>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Black</vt:lpstr>
      <vt:lpstr>Calibri</vt:lpstr>
      <vt:lpstr>Helvetica LT Black</vt:lpstr>
      <vt:lpstr>Office Theme</vt:lpstr>
      <vt:lpstr>PowerPoint Presentation</vt:lpstr>
      <vt:lpstr>Chris Sheldrick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Bogman</dc:creator>
  <cp:lastModifiedBy>Ray Bogman</cp:lastModifiedBy>
  <cp:revision>11</cp:revision>
  <dcterms:created xsi:type="dcterms:W3CDTF">2018-02-02T16:21:10Z</dcterms:created>
  <dcterms:modified xsi:type="dcterms:W3CDTF">2018-03-07T14:04:45Z</dcterms:modified>
</cp:coreProperties>
</file>